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6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4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00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97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5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79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1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96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7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93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8248D-B3C9-4639-BD7E-8488255A8007}" type="datetimeFigureOut">
              <a:rPr lang="zh-CN" altLang="en-US" smtClean="0"/>
              <a:t>2020/1/10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972BA-9C52-4425-8A31-A52A124B1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53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2.bdstatic.com/70cFvnSh_Q1YnxGkpoWK1HF6hhy/it/u=2366542533,523190375&amp;fm=15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74" y="2060848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5856" y="1124744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手写字体电子化</a:t>
            </a:r>
            <a:r>
              <a:rPr lang="en-US" altLang="zh-CN" b="1" dirty="0" smtClean="0"/>
              <a:t>app</a:t>
            </a:r>
            <a:endParaRPr lang="zh-CN" altLang="en-US" b="1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2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7"/>
    </mc:Choice>
    <mc:Fallback>
      <p:transition spd="slow" advTm="2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1525"/>
            <a:ext cx="353377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38200"/>
            <a:ext cx="36861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5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4"/>
    </mc:Choice>
    <mc:Fallback>
      <p:transition spd="slow" advTm="18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866775"/>
            <a:ext cx="726757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6"/>
    </mc:Choice>
    <mc:Fallback>
      <p:transition spd="slow" advTm="2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83159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最小可行性</a:t>
            </a:r>
            <a:r>
              <a:rPr lang="en-US" altLang="zh-CN" b="1" dirty="0" smtClean="0"/>
              <a:t>MVP</a:t>
            </a:r>
            <a:endParaRPr lang="zh-CN" altLang="en-US" b="1" dirty="0"/>
          </a:p>
        </p:txBody>
      </p:sp>
      <p:sp>
        <p:nvSpPr>
          <p:cNvPr id="5" name="AutoShape 4" descr="https://raw.githubusercontent.com/ccyymm/final_api/master/api%E8%B0%83%E7%94%A8%E6%B5%81%E7%A8%8B%E5%9B%B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484784"/>
            <a:ext cx="7879733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5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0"/>
    </mc:Choice>
    <mc:Fallback>
      <p:transition spd="slow" advTm="2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23528" y="836712"/>
            <a:ext cx="366799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5445"/>
            <a:ext cx="37242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63707" y="3042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手写字体识别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40"/>
    </mc:Choice>
    <mc:Fallback>
      <p:transition spd="slow" advTm="1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5"/>
          <a:stretch/>
        </p:blipFill>
        <p:spPr bwMode="auto">
          <a:xfrm>
            <a:off x="203774" y="1263671"/>
            <a:ext cx="2898080" cy="486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2"/>
          <a:stretch/>
        </p:blipFill>
        <p:spPr bwMode="auto">
          <a:xfrm>
            <a:off x="3101854" y="1255287"/>
            <a:ext cx="3009087" cy="486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/>
        </p:blipFill>
        <p:spPr bwMode="auto">
          <a:xfrm>
            <a:off x="6111798" y="1297045"/>
            <a:ext cx="3022759" cy="483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27133" y="3042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地址识别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7"/>
    </mc:Choice>
    <mc:Fallback>
      <p:transition spd="slow" advTm="18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3397"/>
          <a:stretch/>
        </p:blipFill>
        <p:spPr bwMode="auto">
          <a:xfrm>
            <a:off x="3304867" y="1579517"/>
            <a:ext cx="2902874" cy="494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r="3048"/>
          <a:stretch/>
        </p:blipFill>
        <p:spPr bwMode="auto">
          <a:xfrm>
            <a:off x="6207741" y="1579517"/>
            <a:ext cx="2916527" cy="494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56162" y="6735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文本纠错</a:t>
            </a:r>
            <a:endParaRPr lang="zh-CN" alt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43542"/>
            <a:ext cx="2984590" cy="494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89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5"/>
    </mc:Choice>
    <mc:Fallback>
      <p:transition spd="slow" advTm="20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4898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可能会遇到的错误</a:t>
            </a:r>
            <a:endParaRPr lang="zh-CN" altLang="en-US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5715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47864" y="113895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识别出现误差</a:t>
            </a:r>
            <a:r>
              <a:rPr lang="en-US" altLang="zh-CN" dirty="0" smtClean="0"/>
              <a:t>/</a:t>
            </a:r>
            <a:r>
              <a:rPr lang="zh-CN" altLang="en-US" dirty="0" smtClean="0"/>
              <a:t>错误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96336" y="256490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1 2 3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96336" y="347460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汉字</a:t>
            </a:r>
            <a:endParaRPr lang="zh-CN" altLang="en-US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00407" y="19054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主要识别：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0"/>
    </mc:Choice>
    <mc:Fallback>
      <p:transition spd="slow" advTm="2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10478"/>
            <a:ext cx="4175026" cy="489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96432" y="27809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南</a:t>
            </a:r>
            <a:endParaRPr lang="zh-CN" altLang="en-US" sz="2800" dirty="0"/>
          </a:p>
        </p:txBody>
      </p:sp>
      <p:sp>
        <p:nvSpPr>
          <p:cNvPr id="5" name="右箭头 4"/>
          <p:cNvSpPr/>
          <p:nvPr/>
        </p:nvSpPr>
        <p:spPr>
          <a:xfrm>
            <a:off x="6556019" y="2830870"/>
            <a:ext cx="652496" cy="319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0312" y="27605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难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347863" y="7411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网络词汇纠错</a:t>
            </a:r>
            <a:endParaRPr lang="zh-CN" altLang="en-US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2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22"/>
    </mc:Choice>
    <mc:Fallback>
      <p:transition spd="slow" advTm="25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69269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目标用户（各类人士）</a:t>
            </a:r>
            <a:endParaRPr lang="zh-CN" altLang="en-US" dirty="0"/>
          </a:p>
        </p:txBody>
      </p:sp>
      <p:pic>
        <p:nvPicPr>
          <p:cNvPr id="17412" name="Picture 4" descr="https://ss1.bdstatic.com/70cFuXSh_Q1YnxGkpoWK1HF6hhy/it/u=1459273979,3801615172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78" y="1556792"/>
            <a:ext cx="3970412" cy="39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22768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手写党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33573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教师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8519" y="4437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学者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4123" y="22768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小说编辑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34123" y="35419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数据统计者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26374" y="44371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快递员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97799" y="55804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作者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3512" y="55272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资料整理人员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0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0"/>
    </mc:Choice>
    <mc:Fallback>
      <p:transition spd="slow" advTm="13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4" y="908720"/>
            <a:ext cx="842343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7" y="1844824"/>
            <a:ext cx="325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针对性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074" y="4869160"/>
            <a:ext cx="325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精准性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013174"/>
            <a:ext cx="7128792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47864" y="476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产品方向</a:t>
            </a:r>
            <a:endParaRPr lang="zh-CN" altLang="en-US" b="1" dirty="0"/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4"/>
    </mc:Choice>
    <mc:Fallback>
      <p:transition spd="slow" advTm="2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2.bdstatic.com/70cFvnSh_Q1YnxGkpoWK1HF6hhy/it/u=2366542533,523190375&amp;fm=15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74" y="2060848"/>
            <a:ext cx="4762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00655" y="112474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目标</a:t>
            </a:r>
            <a:endParaRPr lang="zh-CN" altLang="en-US" b="1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4"/>
    </mc:Choice>
    <mc:Fallback>
      <p:transition spd="slow" advTm="22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79912" y="271725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spc="600" dirty="0" smtClean="0"/>
              <a:t>谢谢！</a:t>
            </a:r>
            <a:endParaRPr lang="zh-CN" altLang="en-US" sz="3600" b="1" spc="600" dirty="0"/>
          </a:p>
        </p:txBody>
      </p:sp>
      <p:sp>
        <p:nvSpPr>
          <p:cNvPr id="5" name="TextBox 4"/>
          <p:cNvSpPr txBox="1"/>
          <p:nvPr/>
        </p:nvSpPr>
        <p:spPr>
          <a:xfrm>
            <a:off x="3965038" y="338848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600" dirty="0" smtClean="0"/>
              <a:t>-END-</a:t>
            </a:r>
            <a:endParaRPr lang="zh-CN" altLang="en-US" spc="600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0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7"/>
    </mc:Choice>
    <mc:Fallback>
      <p:transition spd="slow" advTm="7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552575"/>
            <a:ext cx="8809037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3888" y="595407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手写字体</a:t>
            </a:r>
            <a:r>
              <a:rPr lang="en-US" altLang="zh-CN" b="1" dirty="0" err="1" smtClean="0"/>
              <a:t>api</a:t>
            </a:r>
            <a:endParaRPr lang="zh-CN" altLang="en-US" b="1" dirty="0"/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2"/>
    </mc:Choice>
    <mc:Fallback>
      <p:transition spd="slow" advTm="1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1139"/>
            <a:ext cx="8378466" cy="4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843808" y="55857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文本纠错</a:t>
            </a:r>
            <a:r>
              <a:rPr lang="en-US" altLang="zh-CN" b="1" dirty="0" err="1" smtClean="0"/>
              <a:t>api</a:t>
            </a:r>
            <a:endParaRPr lang="zh-CN" altLang="en-US" b="1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1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0"/>
    </mc:Choice>
    <mc:Fallback>
      <p:transition spd="slow" advTm="10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6" y="1772816"/>
            <a:ext cx="869473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707904" y="764704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地址识别</a:t>
            </a:r>
            <a:r>
              <a:rPr lang="en-US" altLang="zh-CN" b="1" dirty="0" err="1" smtClean="0"/>
              <a:t>api</a:t>
            </a:r>
            <a:endParaRPr lang="zh-CN" altLang="en-US" b="1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2"/>
    </mc:Choice>
    <mc:Fallback>
      <p:transition spd="slow" advTm="1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s3.bdstatic.com/70cFv8Sh_Q1YnxGkpoWK1HF6hhy/it/u=1075037419,3067888676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5896" y="105273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场景一：寄快递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548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痛点</a:t>
            </a:r>
            <a:endParaRPr lang="zh-CN" altLang="en-US" b="1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7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69"/>
    </mc:Choice>
    <mc:Fallback>
      <p:transition spd="slow" advTm="22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s3.bdstatic.com/70cFv8Sh_Q1YnxGkpoWK1HF6hhy/it/u=2471051568,213358419&amp;fm=26&amp;gp=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2"/>
          <a:stretch/>
        </p:blipFill>
        <p:spPr bwMode="auto">
          <a:xfrm>
            <a:off x="2051720" y="2492896"/>
            <a:ext cx="4762500" cy="322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532723" y="126876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场景二：整理手写表单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08"/>
    </mc:Choice>
    <mc:Fallback>
      <p:transition spd="slow" advTm="19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32723" y="126026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场景三：小说手稿录入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b="10028"/>
          <a:stretch/>
        </p:blipFill>
        <p:spPr bwMode="auto">
          <a:xfrm>
            <a:off x="2547545" y="1772816"/>
            <a:ext cx="4463345" cy="442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4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53"/>
    </mc:Choice>
    <mc:Fallback>
      <p:transition spd="slow" advTm="1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53306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 smtClean="0"/>
              <a:t>解决</a:t>
            </a:r>
            <a:r>
              <a:rPr lang="zh-CN" altLang="en-US" b="1" dirty="0" smtClean="0"/>
              <a:t>：</a:t>
            </a:r>
            <a:endParaRPr lang="zh-CN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62028"/>
            <a:ext cx="321945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696" y="2679010"/>
            <a:ext cx="218122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62028"/>
            <a:ext cx="352425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36"/>
    </mc:Choice>
    <mc:Fallback>
      <p:transition spd="slow" advTm="2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99</Words>
  <Application>Microsoft Office PowerPoint</Application>
  <PresentationFormat>全屏显示(4:3)</PresentationFormat>
  <Paragraphs>36</Paragraphs>
  <Slides>20</Slides>
  <Notes>0</Notes>
  <HiddenSlides>0</HiddenSlides>
  <MMClips>20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caiyumei</dc:creator>
  <cp:lastModifiedBy>caiyumei</cp:lastModifiedBy>
  <cp:revision>16</cp:revision>
  <dcterms:created xsi:type="dcterms:W3CDTF">2020-01-09T18:36:25Z</dcterms:created>
  <dcterms:modified xsi:type="dcterms:W3CDTF">2020-01-10T03:38:09Z</dcterms:modified>
</cp:coreProperties>
</file>